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  <p:sldMasterId id="2147483682" r:id="rId6"/>
    <p:sldMasterId id="2147483694" r:id="rId7"/>
  </p:sldMasterIdLst>
  <p:notesMasterIdLst>
    <p:notesMasterId r:id="rId26"/>
  </p:notesMasterIdLst>
  <p:sldIdLst>
    <p:sldId id="279" r:id="rId8"/>
    <p:sldId id="280" r:id="rId9"/>
    <p:sldId id="329" r:id="rId10"/>
    <p:sldId id="330" r:id="rId11"/>
    <p:sldId id="257" r:id="rId12"/>
    <p:sldId id="305" r:id="rId13"/>
    <p:sldId id="326" r:id="rId14"/>
    <p:sldId id="327" r:id="rId15"/>
    <p:sldId id="266" r:id="rId16"/>
    <p:sldId id="309" r:id="rId17"/>
    <p:sldId id="267" r:id="rId18"/>
    <p:sldId id="328" r:id="rId19"/>
    <p:sldId id="311" r:id="rId20"/>
    <p:sldId id="324" r:id="rId21"/>
    <p:sldId id="331" r:id="rId22"/>
    <p:sldId id="332" r:id="rId23"/>
    <p:sldId id="321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3B"/>
    <a:srgbClr val="233881"/>
    <a:srgbClr val="041E42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17245-6892-40C9-8412-028B24E76649}" v="18" dt="2021-06-30T11:08:4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0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s, Geoff" userId="acf5ceca-2eca-4fc9-8e0c-a966269e1e08" providerId="ADAL" clId="{1DB17245-6892-40C9-8412-028B24E76649}"/>
    <pc:docChg chg="undo custSel mod addSld delSld modSld">
      <pc:chgData name="Simmons, Geoff" userId="acf5ceca-2eca-4fc9-8e0c-a966269e1e08" providerId="ADAL" clId="{1DB17245-6892-40C9-8412-028B24E76649}" dt="2021-06-30T11:11:42.318" v="1040" actId="20577"/>
      <pc:docMkLst>
        <pc:docMk/>
      </pc:docMkLst>
      <pc:sldChg chg="modSp mod">
        <pc:chgData name="Simmons, Geoff" userId="acf5ceca-2eca-4fc9-8e0c-a966269e1e08" providerId="ADAL" clId="{1DB17245-6892-40C9-8412-028B24E76649}" dt="2021-06-30T10:56:26.596" v="627" actId="20577"/>
        <pc:sldMkLst>
          <pc:docMk/>
          <pc:sldMk cId="760838322" sldId="280"/>
        </pc:sldMkLst>
        <pc:spChg chg="mod">
          <ac:chgData name="Simmons, Geoff" userId="acf5ceca-2eca-4fc9-8e0c-a966269e1e08" providerId="ADAL" clId="{1DB17245-6892-40C9-8412-028B24E76649}" dt="2021-06-30T10:56:26.596" v="627" actId="20577"/>
          <ac:spMkLst>
            <pc:docMk/>
            <pc:sldMk cId="760838322" sldId="280"/>
            <ac:spMk id="2" creationId="{92BD2DEE-7B14-4FDD-B321-6282E3598C98}"/>
          </ac:spMkLst>
        </pc:spChg>
      </pc:sldChg>
      <pc:sldChg chg="modSp add mod">
        <pc:chgData name="Simmons, Geoff" userId="acf5ceca-2eca-4fc9-8e0c-a966269e1e08" providerId="ADAL" clId="{1DB17245-6892-40C9-8412-028B24E76649}" dt="2021-06-30T10:57:01.143" v="628" actId="255"/>
        <pc:sldMkLst>
          <pc:docMk/>
          <pc:sldMk cId="112642913" sldId="305"/>
        </pc:sldMkLst>
        <pc:spChg chg="mod">
          <ac:chgData name="Simmons, Geoff" userId="acf5ceca-2eca-4fc9-8e0c-a966269e1e08" providerId="ADAL" clId="{1DB17245-6892-40C9-8412-028B24E76649}" dt="2021-06-30T10:57:01.143" v="628" actId="255"/>
          <ac:spMkLst>
            <pc:docMk/>
            <pc:sldMk cId="112642913" sldId="305"/>
            <ac:spMk id="3" creationId="{AC4AB3B2-70CA-F444-BC0E-62EFD7F66243}"/>
          </ac:spMkLst>
        </pc:spChg>
      </pc:sldChg>
      <pc:sldChg chg="del">
        <pc:chgData name="Simmons, Geoff" userId="acf5ceca-2eca-4fc9-8e0c-a966269e1e08" providerId="ADAL" clId="{1DB17245-6892-40C9-8412-028B24E76649}" dt="2021-06-30T10:50:30.476" v="364" actId="2696"/>
        <pc:sldMkLst>
          <pc:docMk/>
          <pc:sldMk cId="3378195275" sldId="305"/>
        </pc:sldMkLst>
      </pc:sldChg>
      <pc:sldChg chg="modSp mod">
        <pc:chgData name="Simmons, Geoff" userId="acf5ceca-2eca-4fc9-8e0c-a966269e1e08" providerId="ADAL" clId="{1DB17245-6892-40C9-8412-028B24E76649}" dt="2021-06-30T10:58:11.269" v="678" actId="20577"/>
        <pc:sldMkLst>
          <pc:docMk/>
          <pc:sldMk cId="1855919565" sldId="311"/>
        </pc:sldMkLst>
        <pc:spChg chg="mod">
          <ac:chgData name="Simmons, Geoff" userId="acf5ceca-2eca-4fc9-8e0c-a966269e1e08" providerId="ADAL" clId="{1DB17245-6892-40C9-8412-028B24E76649}" dt="2021-06-30T10:58:11.269" v="678" actId="20577"/>
          <ac:spMkLst>
            <pc:docMk/>
            <pc:sldMk cId="1855919565" sldId="311"/>
            <ac:spMk id="3" creationId="{AC4AB3B2-70CA-F444-BC0E-62EFD7F66243}"/>
          </ac:spMkLst>
        </pc:spChg>
      </pc:sldChg>
      <pc:sldChg chg="modSp mod">
        <pc:chgData name="Simmons, Geoff" userId="acf5ceca-2eca-4fc9-8e0c-a966269e1e08" providerId="ADAL" clId="{1DB17245-6892-40C9-8412-028B24E76649}" dt="2021-06-30T11:11:42.318" v="1040" actId="20577"/>
        <pc:sldMkLst>
          <pc:docMk/>
          <pc:sldMk cId="518099676" sldId="321"/>
        </pc:sldMkLst>
        <pc:spChg chg="mod">
          <ac:chgData name="Simmons, Geoff" userId="acf5ceca-2eca-4fc9-8e0c-a966269e1e08" providerId="ADAL" clId="{1DB17245-6892-40C9-8412-028B24E76649}" dt="2021-06-30T11:11:42.318" v="1040" actId="20577"/>
          <ac:spMkLst>
            <pc:docMk/>
            <pc:sldMk cId="518099676" sldId="321"/>
            <ac:spMk id="3" creationId="{AC4AB3B2-70CA-F444-BC0E-62EFD7F66243}"/>
          </ac:spMkLst>
        </pc:spChg>
      </pc:sldChg>
      <pc:sldChg chg="modSp del">
        <pc:chgData name="Simmons, Geoff" userId="acf5ceca-2eca-4fc9-8e0c-a966269e1e08" providerId="ADAL" clId="{1DB17245-6892-40C9-8412-028B24E76649}" dt="2021-06-30T10:58:20.471" v="679" actId="2696"/>
        <pc:sldMkLst>
          <pc:docMk/>
          <pc:sldMk cId="4194945220" sldId="323"/>
        </pc:sldMkLst>
        <pc:spChg chg="mod">
          <ac:chgData name="Simmons, Geoff" userId="acf5ceca-2eca-4fc9-8e0c-a966269e1e08" providerId="ADAL" clId="{1DB17245-6892-40C9-8412-028B24E76649}" dt="2021-06-30T10:51:22.535" v="383"/>
          <ac:spMkLst>
            <pc:docMk/>
            <pc:sldMk cId="4194945220" sldId="323"/>
            <ac:spMk id="2" creationId="{AB114947-195C-0C40-A5DE-22A84A35BB4C}"/>
          </ac:spMkLst>
        </pc:spChg>
      </pc:sldChg>
      <pc:sldChg chg="modSp mod">
        <pc:chgData name="Simmons, Geoff" userId="acf5ceca-2eca-4fc9-8e0c-a966269e1e08" providerId="ADAL" clId="{1DB17245-6892-40C9-8412-028B24E76649}" dt="2021-06-30T10:59:31.024" v="722" actId="20577"/>
        <pc:sldMkLst>
          <pc:docMk/>
          <pc:sldMk cId="2555810114" sldId="324"/>
        </pc:sldMkLst>
        <pc:spChg chg="mod">
          <ac:chgData name="Simmons, Geoff" userId="acf5ceca-2eca-4fc9-8e0c-a966269e1e08" providerId="ADAL" clId="{1DB17245-6892-40C9-8412-028B24E76649}" dt="2021-06-30T10:58:54.684" v="712" actId="14100"/>
          <ac:spMkLst>
            <pc:docMk/>
            <pc:sldMk cId="2555810114" sldId="324"/>
            <ac:spMk id="2" creationId="{AB114947-195C-0C40-A5DE-22A84A35BB4C}"/>
          </ac:spMkLst>
        </pc:spChg>
        <pc:spChg chg="mod">
          <ac:chgData name="Simmons, Geoff" userId="acf5ceca-2eca-4fc9-8e0c-a966269e1e08" providerId="ADAL" clId="{1DB17245-6892-40C9-8412-028B24E76649}" dt="2021-06-30T10:59:31.024" v="722" actId="20577"/>
          <ac:spMkLst>
            <pc:docMk/>
            <pc:sldMk cId="2555810114" sldId="324"/>
            <ac:spMk id="3" creationId="{AC4AB3B2-70CA-F444-BC0E-62EFD7F66243}"/>
          </ac:spMkLst>
        </pc:spChg>
      </pc:sldChg>
      <pc:sldChg chg="del">
        <pc:chgData name="Simmons, Geoff" userId="acf5ceca-2eca-4fc9-8e0c-a966269e1e08" providerId="ADAL" clId="{1DB17245-6892-40C9-8412-028B24E76649}" dt="2021-06-30T10:40:49.629" v="0" actId="2696"/>
        <pc:sldMkLst>
          <pc:docMk/>
          <pc:sldMk cId="3849289263" sldId="325"/>
        </pc:sldMkLst>
      </pc:sldChg>
      <pc:sldChg chg="modSp mod">
        <pc:chgData name="Simmons, Geoff" userId="acf5ceca-2eca-4fc9-8e0c-a966269e1e08" providerId="ADAL" clId="{1DB17245-6892-40C9-8412-028B24E76649}" dt="2021-06-30T10:57:18.474" v="634" actId="20577"/>
        <pc:sldMkLst>
          <pc:docMk/>
          <pc:sldMk cId="2895025647" sldId="326"/>
        </pc:sldMkLst>
        <pc:spChg chg="mod">
          <ac:chgData name="Simmons, Geoff" userId="acf5ceca-2eca-4fc9-8e0c-a966269e1e08" providerId="ADAL" clId="{1DB17245-6892-40C9-8412-028B24E76649}" dt="2021-06-30T10:57:18.474" v="634" actId="20577"/>
          <ac:spMkLst>
            <pc:docMk/>
            <pc:sldMk cId="2895025647" sldId="326"/>
            <ac:spMk id="3" creationId="{649309F4-6225-4907-90E9-93842A8A42B7}"/>
          </ac:spMkLst>
        </pc:spChg>
      </pc:sldChg>
      <pc:sldChg chg="modSp mod">
        <pc:chgData name="Simmons, Geoff" userId="acf5ceca-2eca-4fc9-8e0c-a966269e1e08" providerId="ADAL" clId="{1DB17245-6892-40C9-8412-028B24E76649}" dt="2021-06-30T10:50:57.195" v="382" actId="20577"/>
        <pc:sldMkLst>
          <pc:docMk/>
          <pc:sldMk cId="1665355986" sldId="327"/>
        </pc:sldMkLst>
        <pc:spChg chg="mod">
          <ac:chgData name="Simmons, Geoff" userId="acf5ceca-2eca-4fc9-8e0c-a966269e1e08" providerId="ADAL" clId="{1DB17245-6892-40C9-8412-028B24E76649}" dt="2021-06-30T10:50:57.195" v="382" actId="20577"/>
          <ac:spMkLst>
            <pc:docMk/>
            <pc:sldMk cId="1665355986" sldId="327"/>
            <ac:spMk id="2" creationId="{DFA14557-A2E4-4B50-8572-3392ED0298AF}"/>
          </ac:spMkLst>
        </pc:spChg>
      </pc:sldChg>
      <pc:sldChg chg="modSp new mod">
        <pc:chgData name="Simmons, Geoff" userId="acf5ceca-2eca-4fc9-8e0c-a966269e1e08" providerId="ADAL" clId="{1DB17245-6892-40C9-8412-028B24E76649}" dt="2021-06-30T10:49:07.576" v="357" actId="12"/>
        <pc:sldMkLst>
          <pc:docMk/>
          <pc:sldMk cId="3901166168" sldId="329"/>
        </pc:sldMkLst>
        <pc:spChg chg="mod">
          <ac:chgData name="Simmons, Geoff" userId="acf5ceca-2eca-4fc9-8e0c-a966269e1e08" providerId="ADAL" clId="{1DB17245-6892-40C9-8412-028B24E76649}" dt="2021-06-30T10:48:44.026" v="354"/>
          <ac:spMkLst>
            <pc:docMk/>
            <pc:sldMk cId="3901166168" sldId="329"/>
            <ac:spMk id="2" creationId="{63903048-AE0D-4B0A-9B81-F38E8A5EEEB0}"/>
          </ac:spMkLst>
        </pc:spChg>
        <pc:spChg chg="mod">
          <ac:chgData name="Simmons, Geoff" userId="acf5ceca-2eca-4fc9-8e0c-a966269e1e08" providerId="ADAL" clId="{1DB17245-6892-40C9-8412-028B24E76649}" dt="2021-06-30T10:49:07.576" v="357" actId="12"/>
          <ac:spMkLst>
            <pc:docMk/>
            <pc:sldMk cId="3901166168" sldId="329"/>
            <ac:spMk id="3" creationId="{C80B798D-313F-4189-A28A-EAB5670DBDB3}"/>
          </ac:spMkLst>
        </pc:spChg>
      </pc:sldChg>
      <pc:sldChg chg="modSp new mod">
        <pc:chgData name="Simmons, Geoff" userId="acf5ceca-2eca-4fc9-8e0c-a966269e1e08" providerId="ADAL" clId="{1DB17245-6892-40C9-8412-028B24E76649}" dt="2021-06-30T10:49:57.408" v="363" actId="14100"/>
        <pc:sldMkLst>
          <pc:docMk/>
          <pc:sldMk cId="2301112784" sldId="330"/>
        </pc:sldMkLst>
        <pc:spChg chg="mod">
          <ac:chgData name="Simmons, Geoff" userId="acf5ceca-2eca-4fc9-8e0c-a966269e1e08" providerId="ADAL" clId="{1DB17245-6892-40C9-8412-028B24E76649}" dt="2021-06-30T10:49:19.813" v="358"/>
          <ac:spMkLst>
            <pc:docMk/>
            <pc:sldMk cId="2301112784" sldId="330"/>
            <ac:spMk id="2" creationId="{91F596FA-5A50-4F3E-A367-DAC340A80DB2}"/>
          </ac:spMkLst>
        </pc:spChg>
        <pc:spChg chg="mod">
          <ac:chgData name="Simmons, Geoff" userId="acf5ceca-2eca-4fc9-8e0c-a966269e1e08" providerId="ADAL" clId="{1DB17245-6892-40C9-8412-028B24E76649}" dt="2021-06-30T10:49:57.408" v="363" actId="14100"/>
          <ac:spMkLst>
            <pc:docMk/>
            <pc:sldMk cId="2301112784" sldId="330"/>
            <ac:spMk id="3" creationId="{694C1F6F-D3AF-4601-83C5-DB3519E62D37}"/>
          </ac:spMkLst>
        </pc:spChg>
      </pc:sldChg>
      <pc:sldChg chg="addSp delSp modSp new mod setBg">
        <pc:chgData name="Simmons, Geoff" userId="acf5ceca-2eca-4fc9-8e0c-a966269e1e08" providerId="ADAL" clId="{1DB17245-6892-40C9-8412-028B24E76649}" dt="2021-06-30T11:04:44.277" v="765" actId="26606"/>
        <pc:sldMkLst>
          <pc:docMk/>
          <pc:sldMk cId="2626405968" sldId="331"/>
        </pc:sldMkLst>
        <pc:spChg chg="mod">
          <ac:chgData name="Simmons, Geoff" userId="acf5ceca-2eca-4fc9-8e0c-a966269e1e08" providerId="ADAL" clId="{1DB17245-6892-40C9-8412-028B24E76649}" dt="2021-06-30T11:04:44.277" v="765" actId="26606"/>
          <ac:spMkLst>
            <pc:docMk/>
            <pc:sldMk cId="2626405968" sldId="331"/>
            <ac:spMk id="2" creationId="{1A7E8C19-E82F-48E6-A098-036C187E5342}"/>
          </ac:spMkLst>
        </pc:spChg>
        <pc:spChg chg="del mod">
          <ac:chgData name="Simmons, Geoff" userId="acf5ceca-2eca-4fc9-8e0c-a966269e1e08" providerId="ADAL" clId="{1DB17245-6892-40C9-8412-028B24E76649}" dt="2021-06-30T11:04:44.277" v="765" actId="26606"/>
          <ac:spMkLst>
            <pc:docMk/>
            <pc:sldMk cId="2626405968" sldId="331"/>
            <ac:spMk id="3" creationId="{19577E46-4AD7-471B-80DD-1700A6D30AC7}"/>
          </ac:spMkLst>
        </pc:spChg>
        <pc:spChg chg="add">
          <ac:chgData name="Simmons, Geoff" userId="acf5ceca-2eca-4fc9-8e0c-a966269e1e08" providerId="ADAL" clId="{1DB17245-6892-40C9-8412-028B24E76649}" dt="2021-06-30T11:04:44.277" v="765" actId="26606"/>
          <ac:spMkLst>
            <pc:docMk/>
            <pc:sldMk cId="2626405968" sldId="331"/>
            <ac:spMk id="8" creationId="{16C5FA50-8D52-4617-AF91-5C7B1C8352F1}"/>
          </ac:spMkLst>
        </pc:spChg>
        <pc:spChg chg="add del">
          <ac:chgData name="Simmons, Geoff" userId="acf5ceca-2eca-4fc9-8e0c-a966269e1e08" providerId="ADAL" clId="{1DB17245-6892-40C9-8412-028B24E76649}" dt="2021-06-30T11:03:49.175" v="752" actId="26606"/>
          <ac:spMkLst>
            <pc:docMk/>
            <pc:sldMk cId="2626405968" sldId="331"/>
            <ac:spMk id="9" creationId="{45D37F4E-DDB4-456B-97E0-9937730A039F}"/>
          </ac:spMkLst>
        </pc:spChg>
        <pc:spChg chg="add del">
          <ac:chgData name="Simmons, Geoff" userId="acf5ceca-2eca-4fc9-8e0c-a966269e1e08" providerId="ADAL" clId="{1DB17245-6892-40C9-8412-028B24E76649}" dt="2021-06-30T11:03:49.175" v="752" actId="26606"/>
          <ac:spMkLst>
            <pc:docMk/>
            <pc:sldMk cId="2626405968" sldId="331"/>
            <ac:spMk id="11" creationId="{B2DD41CD-8F47-4F56-AD12-4E2FF7696987}"/>
          </ac:spMkLst>
        </pc:spChg>
        <pc:spChg chg="add">
          <ac:chgData name="Simmons, Geoff" userId="acf5ceca-2eca-4fc9-8e0c-a966269e1e08" providerId="ADAL" clId="{1DB17245-6892-40C9-8412-028B24E76649}" dt="2021-06-30T11:04:44.277" v="765" actId="26606"/>
          <ac:spMkLst>
            <pc:docMk/>
            <pc:sldMk cId="2626405968" sldId="331"/>
            <ac:spMk id="13" creationId="{E223798C-12AD-4B0C-A50C-D676347D67CF}"/>
          </ac:spMkLst>
        </pc:spChg>
        <pc:picChg chg="add del mod ord">
          <ac:chgData name="Simmons, Geoff" userId="acf5ceca-2eca-4fc9-8e0c-a966269e1e08" providerId="ADAL" clId="{1DB17245-6892-40C9-8412-028B24E76649}" dt="2021-06-30T11:03:50.291" v="753"/>
          <ac:picMkLst>
            <pc:docMk/>
            <pc:sldMk cId="2626405968" sldId="331"/>
            <ac:picMk id="4" creationId="{24E8C255-C2D5-45A3-B589-5211AAE2CC78}"/>
          </ac:picMkLst>
        </pc:picChg>
        <pc:picChg chg="add mod">
          <ac:chgData name="Simmons, Geoff" userId="acf5ceca-2eca-4fc9-8e0c-a966269e1e08" providerId="ADAL" clId="{1DB17245-6892-40C9-8412-028B24E76649}" dt="2021-06-30T11:04:44.277" v="765" actId="26606"/>
          <ac:picMkLst>
            <pc:docMk/>
            <pc:sldMk cId="2626405968" sldId="331"/>
            <ac:picMk id="6" creationId="{B6F1A1EE-1459-4458-A1C3-E8311EA192D0}"/>
          </ac:picMkLst>
        </pc:picChg>
      </pc:sldChg>
      <pc:sldChg chg="addSp delSp modSp new mod setBg setClrOvrMap">
        <pc:chgData name="Simmons, Geoff" userId="acf5ceca-2eca-4fc9-8e0c-a966269e1e08" providerId="ADAL" clId="{1DB17245-6892-40C9-8412-028B24E76649}" dt="2021-06-30T11:10:09.919" v="839" actId="26606"/>
        <pc:sldMkLst>
          <pc:docMk/>
          <pc:sldMk cId="3464903153" sldId="332"/>
        </pc:sldMkLst>
        <pc:spChg chg="mod">
          <ac:chgData name="Simmons, Geoff" userId="acf5ceca-2eca-4fc9-8e0c-a966269e1e08" providerId="ADAL" clId="{1DB17245-6892-40C9-8412-028B24E76649}" dt="2021-06-30T11:10:09.919" v="839" actId="26606"/>
          <ac:spMkLst>
            <pc:docMk/>
            <pc:sldMk cId="3464903153" sldId="332"/>
            <ac:spMk id="2" creationId="{94439094-4836-46A9-818A-997045E49772}"/>
          </ac:spMkLst>
        </pc:spChg>
        <pc:spChg chg="mod">
          <ac:chgData name="Simmons, Geoff" userId="acf5ceca-2eca-4fc9-8e0c-a966269e1e08" providerId="ADAL" clId="{1DB17245-6892-40C9-8412-028B24E76649}" dt="2021-06-30T11:10:09.919" v="839" actId="26606"/>
          <ac:spMkLst>
            <pc:docMk/>
            <pc:sldMk cId="3464903153" sldId="332"/>
            <ac:spMk id="3" creationId="{3955E900-A682-44BA-BFBB-856B360CFC79}"/>
          </ac:spMkLst>
        </pc:spChg>
        <pc:spChg chg="add del">
          <ac:chgData name="Simmons, Geoff" userId="acf5ceca-2eca-4fc9-8e0c-a966269e1e08" providerId="ADAL" clId="{1DB17245-6892-40C9-8412-028B24E76649}" dt="2021-06-30T11:10:09.904" v="838" actId="26606"/>
          <ac:spMkLst>
            <pc:docMk/>
            <pc:sldMk cId="3464903153" sldId="332"/>
            <ac:spMk id="9" creationId="{9B7AD9F6-8CE7-4299-8FC6-328F4DCD3FF9}"/>
          </ac:spMkLst>
        </pc:spChg>
        <pc:spChg chg="add del">
          <ac:chgData name="Simmons, Geoff" userId="acf5ceca-2eca-4fc9-8e0c-a966269e1e08" providerId="ADAL" clId="{1DB17245-6892-40C9-8412-028B24E76649}" dt="2021-06-30T11:10:09.904" v="838" actId="26606"/>
          <ac:spMkLst>
            <pc:docMk/>
            <pc:sldMk cId="3464903153" sldId="332"/>
            <ac:spMk id="11" creationId="{F49775AF-8896-43EE-92C6-83497D6DC56F}"/>
          </ac:spMkLst>
        </pc:spChg>
        <pc:spChg chg="add">
          <ac:chgData name="Simmons, Geoff" userId="acf5ceca-2eca-4fc9-8e0c-a966269e1e08" providerId="ADAL" clId="{1DB17245-6892-40C9-8412-028B24E76649}" dt="2021-06-30T11:10:09.919" v="839" actId="26606"/>
          <ac:spMkLst>
            <pc:docMk/>
            <pc:sldMk cId="3464903153" sldId="332"/>
            <ac:spMk id="13" creationId="{E49CC64F-7275-4E33-961B-0C5CDC439875}"/>
          </ac:spMkLst>
        </pc:spChg>
        <pc:picChg chg="add mod ord">
          <ac:chgData name="Simmons, Geoff" userId="acf5ceca-2eca-4fc9-8e0c-a966269e1e08" providerId="ADAL" clId="{1DB17245-6892-40C9-8412-028B24E76649}" dt="2021-06-30T11:10:09.919" v="839" actId="26606"/>
          <ac:picMkLst>
            <pc:docMk/>
            <pc:sldMk cId="3464903153" sldId="332"/>
            <ac:picMk id="4" creationId="{B5019717-E6DA-4A89-A044-F24620040C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12FE2-C1EC-479C-A66C-49BE1F9F44CD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5BD9-84BD-4E25-B48F-CAC59A289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7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05ACE-407D-4584-9C76-3B537F3862F9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7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A87B-E002-9549-9BF4-F63E781E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7D2D-E16C-954D-9ECE-14706A18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36B17-61F9-E642-B049-DEB9994E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6FCAD-0584-4953-80A9-0CBD2082A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11025-C867-44EA-BFA6-A818396DD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2B395F-9913-4EAA-9712-3407C8948A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40997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C0127-1954-4950-BB90-48D6D9007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D39212-0967-49F0-8772-DFFA0B960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57955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85122-F2D1-4738-86F9-CCA498B74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1D841-EB62-4891-AC03-77092A1E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74061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1869B-7D36-4F83-9C48-D160FEECE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9B9BD8-F2D9-4708-86E1-6E0581E0F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7949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64649-6B00-4738-AD25-1AB47E2CD9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C08797-687D-4614-993D-FDB8698CE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53249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CCD7A-61BC-499B-8468-45B840342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E19404-C9F2-44F4-8DC8-8A2E60DE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82932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98C82-1257-462F-9E0D-9129C98F6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A2F360-903A-41B9-97F3-D35B0877F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8960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225DA-E71E-424C-B1D4-5DB4C527F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E566B9-95CB-4B9E-9943-F08D6C53F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5730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63A48-AA8D-AC49-A292-AA96182B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6F79-8F93-D847-B74C-47DBD0D9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5386B-13DC-F545-83D0-0EF08D0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6BB23-3717-4283-910A-BEAFC2678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51201E-2949-EA46-BDD0-BBCC7E188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78442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51" y="2643189"/>
            <a:ext cx="10191749" cy="3571875"/>
          </a:xfrm>
        </p:spPr>
        <p:txBody>
          <a:bodyPr/>
          <a:lstStyle>
            <a:lvl1pPr marL="188913" marR="0" indent="-188913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28" charset="0"/>
              <a:buChar char="•"/>
              <a:tabLst/>
              <a:defRPr sz="2100">
                <a:latin typeface="+mn-lt"/>
              </a:defRPr>
            </a:lvl1pPr>
            <a:lvl2pPr marL="742950" marR="0" indent="-188913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28" charset="0"/>
              <a:buChar char="•"/>
              <a:tabLst/>
              <a:defRPr sz="2100"/>
            </a:lvl2pPr>
            <a:lvl3pPr marL="1143000" marR="0" indent="-188913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28" charset="0"/>
              <a:buChar char="•"/>
              <a:tabLst/>
              <a:defRPr sz="2100">
                <a:latin typeface="+mn-lt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D4253-1959-4769-9F8A-CF8D0AD85F5F}" type="datetimeFigureOut">
              <a:rPr lang="en-US"/>
              <a:pPr>
                <a:defRPr/>
              </a:pPr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973FEF-9103-4BFE-943A-814EC21A0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93E501-CA36-4FB7-8AF6-28FBA244A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3FAD2-B40C-C54C-803F-998CCC5D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B8E39-5A90-2348-A545-F736D2D5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FB88B-56F7-BC40-A4B0-6B41963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3B79A4-9450-467A-9718-AC3A23FAE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FDBD0D-C2F1-1646-B1BF-EE5C3D4B1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0" y="495027"/>
            <a:ext cx="2160000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9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e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6299200" y="3357562"/>
            <a:ext cx="5588000" cy="150019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/>
          </a:bodyPr>
          <a:lstStyle>
            <a:lvl1pPr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4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QUMS_powerpoint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590800"/>
            <a:ext cx="3251200" cy="981076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76211" y="1428737"/>
            <a:ext cx="4095751" cy="1000125"/>
          </a:xfrm>
        </p:spPr>
        <p:txBody>
          <a:bodyPr/>
          <a:lstStyle>
            <a:lvl1pPr>
              <a:spcBef>
                <a:spcPts val="0"/>
              </a:spcBef>
              <a:buNone/>
              <a:defRPr sz="2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000750" y="2500306"/>
            <a:ext cx="5905500" cy="2786062"/>
          </a:xfrm>
        </p:spPr>
        <p:txBody>
          <a:bodyPr/>
          <a:lstStyle>
            <a:lvl1pPr marL="457200" marR="0" indent="-457200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2100" b="0" i="0" baseline="0">
                <a:latin typeface="Arial"/>
                <a:cs typeface="Arial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5506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F0C7-FE5E-463E-8036-6F6FB80C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3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961813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885950"/>
            <a:ext cx="5350933" cy="41719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5733" y="62293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293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4667" y="622935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DDF7D-B473-4A08-97B4-27A34C69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64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51" y="2643189"/>
            <a:ext cx="10191749" cy="3571875"/>
          </a:xfrm>
        </p:spPr>
        <p:txBody>
          <a:bodyPr/>
          <a:lstStyle>
            <a:lvl1pPr marL="188913" marR="0" indent="-188913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28" charset="0"/>
              <a:buChar char="•"/>
              <a:tabLst/>
              <a:defRPr sz="2100">
                <a:latin typeface="+mn-lt"/>
              </a:defRPr>
            </a:lvl1pPr>
            <a:lvl2pPr marL="742950" marR="0" indent="-188913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28" charset="0"/>
              <a:buChar char="•"/>
              <a:tabLst/>
              <a:defRPr sz="2100"/>
            </a:lvl2pPr>
            <a:lvl3pPr marL="1143000" marR="0" indent="-188913" algn="l" defTabSz="91440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28" charset="0"/>
              <a:buChar char="•"/>
              <a:tabLst/>
              <a:defRPr sz="2100">
                <a:latin typeface="+mn-lt"/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1CA8-F462-4B02-8710-8AA7754F763F}" type="datetimeFigureOut">
              <a:rPr lang="en-US"/>
              <a:pPr>
                <a:defRPr/>
              </a:pPr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8169-778F-4A7B-9433-1C0F26835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10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DA17F-5775-463D-85EA-1A94C63D8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57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65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43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37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FB1062-8533-41AD-8C0D-39D01200F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3D957-37C4-3149-A615-BA27376F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4549-B45E-984E-80AA-284151F8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6937A-FA5C-604F-99B5-4FF1079C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340ECA-4E15-481A-B48B-AB173F46F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52273"/>
            <a:ext cx="7494003" cy="77252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A04BDA-536C-884B-AE78-4396DE1B1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0" y="495027"/>
            <a:ext cx="2160000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91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39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67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51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9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57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80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BA70-D59A-466A-9995-E45E11895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3610-DEC7-4801-9300-C994AD6AF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8FBF7-560F-41CF-AA49-EDC6FD91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24BBE-F179-4B4B-A3A2-43278A3A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CB185-F25A-4101-B9A9-0D18D5F3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91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8054-9A33-4369-AD31-02478E28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A560-DF48-4B3E-91A1-DCEFF9AB4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67DED-1988-43B6-9F41-B56A5ED2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15D95-D9FD-452E-8F95-18A65728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EC6EC-5A3C-4AC9-892A-0DD8A089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32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E1CA-65FB-44EE-A505-C5C5A64B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5FFFA-3D3B-4AB8-9C4E-0764C15A6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D3C2-05C2-4595-8825-3D4F49A0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034B2-8DD6-4798-96F4-985C3925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7005-2344-45F6-A2D8-576F3663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4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1FB0C-88CD-474B-A77C-B2308528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976E6-20A4-3B4C-8671-D3A1D245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726E-91D2-A044-AA3B-EA636B57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078FEC-EA73-45FF-93BE-B13819C7B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77" y="1674525"/>
            <a:ext cx="7494003" cy="772528"/>
          </a:xfrm>
        </p:spPr>
        <p:txBody>
          <a:bodyPr anchor="b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F6DF122-EACC-4247-A776-83704FE6B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076" y="3410660"/>
            <a:ext cx="2943225" cy="365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B8E8E5-102B-F348-A1EE-10B1E061F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495027"/>
            <a:ext cx="1257300" cy="6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44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1D7-A40D-427C-B822-B3FE4C07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39F32-85BA-4D83-9CF7-5BE1AE699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0E4A5-76B1-43D7-993B-A3F5DD05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8E800-41C0-4EBE-AE9D-BA28FA7B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A8FAA-FFD0-49F0-9E57-D08B421A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3BA17-67E2-4ABF-8199-D06A35BE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45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FA4-38E7-4DBB-AF9D-854A52EA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01273-9EEC-4DE6-9B00-E50CF62DA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F1525-875C-4ABF-A9E1-E730A39E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82163-2F85-4D18-B211-4E66CC716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44752-0982-4C68-8C71-FF7584EE9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6DFF5-A28A-4DB0-B391-3B144EF2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69CE1-0504-4BC8-A083-3E803D66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DB070-7EEB-4600-BA5B-15C45E9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39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2839-E753-4405-919F-8DB9A541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12942-025E-459E-844B-1B5E631D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6AE1B-2163-4B95-862F-128A6A1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B93ED-FA6D-46F7-BFC6-CF4043A7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46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E6B61-05C2-48E7-AEBE-8DADB98C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BB3DE-98AB-4789-A7DD-66522357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4DEC5-3236-4B41-9693-BEA57F69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34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8CB0-6817-451C-8202-FF298B3A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D380-D425-4764-B4BA-39129314D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4BFA-15CB-4141-9FF4-DE7B61F25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CB835-8772-4C9C-B005-FA1A9BD8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2599D-6346-4D2E-A670-D26147A7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A402F-9C86-4E15-94C0-3618CA34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11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360B-8B3B-401B-ACC8-0A761428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4ACE2-CE24-40D6-B805-61181A408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35E4B-2BB5-47F2-BAFD-89D2FF1A5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E1C0A-833C-49B8-8E1E-5B94E914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8E5D8-218A-4954-8BE9-BD4C6E2B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436F-88C9-4FF7-91F3-09785A5B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255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1708-CC25-4306-8607-9EC3D879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D435E-92E3-497A-958F-7F0A856C9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DEB2-00C0-4ABE-A526-441F139A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1EA4F-EE52-4AFF-9DFC-0C16FB95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487F-FC74-43CE-BDBE-7E19F8E9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31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E7A7B-550D-45C2-BED5-2DA0699E5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028C7-20DE-40D8-B6EB-68F73D33E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A612-907C-40B5-A55B-FDA03F57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C928-BAAB-401A-98AE-81A394FD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E0A21-CFC9-477C-8AD7-BF70B694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23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1FB0C-88CD-474B-A77C-B2308528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976E6-20A4-3B4C-8671-D3A1D245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726E-91D2-A044-AA3B-EA636B57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078FEC-EA73-45FF-93BE-B13819C7B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77" y="1674525"/>
            <a:ext cx="7494003" cy="772528"/>
          </a:xfrm>
        </p:spPr>
        <p:txBody>
          <a:bodyPr anchor="b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F6DF122-EACC-4247-A776-83704FE6B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076" y="3410660"/>
            <a:ext cx="2943225" cy="365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405596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1FB0C-88CD-474B-A77C-B2308528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976E6-20A4-3B4C-8671-D3A1D245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726E-91D2-A044-AA3B-EA636B57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078FEC-EA73-45FF-93BE-B13819C7B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77" y="1674525"/>
            <a:ext cx="7494003" cy="772528"/>
          </a:xfrm>
        </p:spPr>
        <p:txBody>
          <a:bodyPr anchor="b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F6DF122-EACC-4247-A776-83704FE6B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076" y="3410660"/>
            <a:ext cx="2943225" cy="365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9088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918C2-5EF1-FA47-B80D-CA95DD68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6EFEE-8937-D24F-B42B-8CF58145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8F660-2C85-A141-88E2-1E82F571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ACC116-3B83-4913-83B7-1B3EB87095C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30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76443-DB4F-429F-A8EC-273541967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77" y="1694845"/>
            <a:ext cx="7494003" cy="772528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009F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AC9CE9-D082-4AB8-AF6F-CB530CEBD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076" y="3430980"/>
            <a:ext cx="2943225" cy="365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884652-646A-2D47-B912-9B035D212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0" y="495027"/>
            <a:ext cx="1257300" cy="6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918C2-5EF1-FA47-B80D-CA95DD68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6EFEE-8937-D24F-B42B-8CF58145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8F660-2C85-A141-88E2-1E82F571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ACC116-3B83-4913-83B7-1B3EB87095C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30E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76443-DB4F-429F-A8EC-273541967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077" y="1694845"/>
            <a:ext cx="7494003" cy="772528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009FD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AC9CE9-D082-4AB8-AF6F-CB530CEBD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076" y="3430980"/>
            <a:ext cx="2943225" cy="365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54271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4577C-23CB-4C69-A8D5-DCF83984D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9FDF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2E911-1C7A-DB41-98EE-13939D27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96F66-3F2E-B240-AB4A-D6138736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F4EB1-62A6-FA47-8FFE-B039305A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2B159F-4FC2-460B-B34F-EDC587A63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02" y="5439102"/>
            <a:ext cx="1311291" cy="662060"/>
          </a:xfrm>
          <a:solidFill>
            <a:srgbClr val="130E3B"/>
          </a:solidFill>
        </p:spPr>
        <p:txBody>
          <a:bodyPr anchor="b">
            <a:norm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50F29-938C-2E4E-9061-653466E50D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495027"/>
            <a:ext cx="1257300" cy="6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DB31F7-8C3B-3446-BDC5-C96D74BB2F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9FDF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2E911-1C7A-DB41-98EE-13939D27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96F66-3F2E-B240-AB4A-D6138736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F4EB1-62A6-FA47-8FFE-B039305A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2B159F-4FC2-460B-B34F-EDC587A63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02" y="5439102"/>
            <a:ext cx="1311291" cy="662060"/>
          </a:xfrm>
          <a:solidFill>
            <a:srgbClr val="130E3B"/>
          </a:solidFill>
        </p:spPr>
        <p:txBody>
          <a:bodyPr anchor="b">
            <a:norm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3607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FC3919-38C4-6B45-A6E9-70C35211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F0E89-ED38-0448-8C49-D8B27EE02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4BA73-0C1A-224D-95D7-F1E5E9AB3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191F-8C38-AF48-8E3C-1D86AD82874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D5772-93B1-1E41-986C-8BCFDB844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D2975-8E4D-6743-ADD0-4A39EC6A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B147-1C8A-A447-BBAC-D422CEF64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72" r:id="rId5"/>
    <p:sldLayoutId id="2147483661" r:id="rId6"/>
    <p:sldLayoutId id="2147483673" r:id="rId7"/>
    <p:sldLayoutId id="2147483662" r:id="rId8"/>
    <p:sldLayoutId id="2147483671" r:id="rId9"/>
    <p:sldLayoutId id="2147483655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QUMS_powerpoint-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2"/>
          <p:cNvSpPr>
            <a:spLocks noGrp="1"/>
          </p:cNvSpPr>
          <p:nvPr>
            <p:ph type="title"/>
          </p:nvPr>
        </p:nvSpPr>
        <p:spPr bwMode="auto">
          <a:xfrm>
            <a:off x="1428751" y="1857375"/>
            <a:ext cx="10191749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Subject Title goes here</a:t>
            </a:r>
            <a:br>
              <a:rPr lang="en-US"/>
            </a:br>
            <a:r>
              <a:rPr lang="en-US"/>
              <a:t>on 2 lines if necessary </a:t>
            </a:r>
          </a:p>
        </p:txBody>
      </p:sp>
      <p:sp>
        <p:nvSpPr>
          <p:cNvPr id="1028" name="Rectangle 3"/>
          <p:cNvSpPr txBox="1">
            <a:spLocks noChangeArrowheads="1"/>
          </p:cNvSpPr>
          <p:nvPr/>
        </p:nvSpPr>
        <p:spPr bwMode="auto">
          <a:xfrm>
            <a:off x="1320801" y="2743200"/>
            <a:ext cx="10299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8913" indent="-1889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320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87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0AAA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17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0AAA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0AAA2"/>
                </a:solidFill>
                <a:latin typeface="+mn-lt"/>
              </a:defRPr>
            </a:lvl1pPr>
          </a:lstStyle>
          <a:p>
            <a:pPr>
              <a:defRPr/>
            </a:pPr>
            <a:fld id="{EE95D02A-3FF7-450E-B6EA-93AD3E12C60E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  <p:sp>
        <p:nvSpPr>
          <p:cNvPr id="1032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1428751" y="2714626"/>
            <a:ext cx="10191749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Bodytext goes here Bodytext goes here</a:t>
            </a:r>
          </a:p>
          <a:p>
            <a:pPr lvl="0"/>
            <a:endParaRPr lang="en-US"/>
          </a:p>
          <a:p>
            <a:pPr lvl="0"/>
            <a:r>
              <a:rPr lang="en-US"/>
              <a:t> Bulletpoint – first level</a:t>
            </a:r>
          </a:p>
          <a:p>
            <a:pPr lvl="1"/>
            <a:r>
              <a:rPr lang="en-US"/>
              <a:t>Bullet point – second level</a:t>
            </a:r>
          </a:p>
          <a:p>
            <a:pPr lvl="1"/>
            <a:r>
              <a:rPr lang="en-US"/>
              <a:t>Bullet point – second level</a:t>
            </a:r>
          </a:p>
          <a:p>
            <a:pPr lvl="2"/>
            <a:r>
              <a:rPr lang="en-US"/>
              <a:t>Bullet point – third level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2100" b="1" kern="1200">
          <a:solidFill>
            <a:srgbClr val="0193A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0193AA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0193AA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0193AA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0193AA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193AA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193AA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193AA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193AA"/>
          </a:solidFill>
          <a:latin typeface="Arial" charset="0"/>
          <a:cs typeface="Arial" charset="0"/>
        </a:defRPr>
      </a:lvl9pPr>
    </p:titleStyle>
    <p:bodyStyle>
      <a:lvl1pPr marL="188913" indent="-188913" algn="l" rtl="0" fontAlgn="base">
        <a:spcBef>
          <a:spcPts val="600"/>
        </a:spcBef>
        <a:spcAft>
          <a:spcPct val="0"/>
        </a:spcAft>
        <a:buFont typeface="Times" pitchFamily="18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188913" algn="l" rtl="0" fontAlgn="base">
        <a:spcBef>
          <a:spcPts val="600"/>
        </a:spcBef>
        <a:spcAft>
          <a:spcPct val="0"/>
        </a:spcAft>
        <a:buFont typeface="Times" pitchFamily="18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8913" algn="l" rtl="0" fontAlgn="base">
        <a:spcBef>
          <a:spcPts val="600"/>
        </a:spcBef>
        <a:spcAft>
          <a:spcPct val="0"/>
        </a:spcAft>
        <a:buFont typeface="Times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AA9B-1257-474C-9959-2369F8DACFFF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59CB-5378-4472-AABB-0B575F6EC0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D5861-6ECC-4834-94F2-84E4871D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1E64A-FFEC-4894-9B61-4CB7134F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3224-55E4-4B9E-9786-3053B409A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53B16-E302-46B4-ACFE-258BBCFBED1A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034C4-2001-4D2D-944D-83FC30F92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AE1FC-6B15-46C7-97BD-2E660B71A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EB3D-4BB5-4C90-9D47-D73E4515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4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48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947-195C-0C40-A5DE-22A84A35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7" y="349321"/>
            <a:ext cx="10536465" cy="982915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Dunnhumby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 – Clubcard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B3B2-70CA-F444-BC0E-62EFD7F66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839" y="1561672"/>
            <a:ext cx="11774184" cy="5157626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Dunnhumby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UK manage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Tesco Clubcard shopper data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the largest behavioural database with respect to food and drink purchasing behaviour in the UK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This data accounts for a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10% sample (~2 million shoppers) of the 20million 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households who shop at Tesco and use their Clubcard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This data is then mined by around 500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dunnhumby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data scientists using Artificial Intelligences and machine learning models to identify sub-groups of consumers based on shopper lifestyles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As such, Tesco Clubcard data provides unparalleled detail into who buys what and how food shoppers respond to marketing activities (e.g., in-store, on-line and on-pack).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6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438400" y="115888"/>
            <a:ext cx="8229600" cy="887412"/>
          </a:xfrm>
        </p:spPr>
        <p:txBody>
          <a:bodyPr>
            <a:normAutofit fontScale="90000"/>
          </a:bodyPr>
          <a:lstStyle/>
          <a:p>
            <a:r>
              <a:rPr lang="en-IE" dirty="0"/>
              <a:t>                       </a:t>
            </a:r>
            <a:br>
              <a:rPr lang="en-IE" dirty="0"/>
            </a:br>
            <a:br>
              <a:rPr lang="en-IE" dirty="0"/>
            </a:br>
            <a:r>
              <a:rPr lang="en-IE" b="1" dirty="0"/>
              <a:t>How NI Food Firms Have Used Clubcard data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9531" t="25593" r="3489" b="7470"/>
          <a:stretch>
            <a:fillRect/>
          </a:stretch>
        </p:blipFill>
        <p:spPr bwMode="auto">
          <a:xfrm>
            <a:off x="2495600" y="1700808"/>
            <a:ext cx="22098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0269" t="49218" r="4227" b="29126"/>
          <a:stretch>
            <a:fillRect/>
          </a:stretch>
        </p:blipFill>
        <p:spPr bwMode="auto">
          <a:xfrm>
            <a:off x="5303912" y="4077072"/>
            <a:ext cx="2057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:\BACK UP\KINGSTON\workshops\Emily Case studies\roy lyttle and lee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1484784"/>
            <a:ext cx="2057400" cy="2448272"/>
          </a:xfrm>
          <a:prstGeom prst="rect">
            <a:avLst/>
          </a:prstGeom>
          <a:noFill/>
        </p:spPr>
      </p:pic>
      <p:pic>
        <p:nvPicPr>
          <p:cNvPr id="10" name="Picture 2" descr="L:\BACK UP\KINGSTON\workshops\Emily Case studies\morellis new packaging.jpg"/>
          <p:cNvPicPr>
            <a:picLocks noChangeAspect="1" noChangeArrowheads="1"/>
          </p:cNvPicPr>
          <p:nvPr/>
        </p:nvPicPr>
        <p:blipFill>
          <a:blip r:embed="rId5" cstate="print"/>
          <a:srcRect l="3395" t="16997" b="12770"/>
          <a:stretch>
            <a:fillRect/>
          </a:stretch>
        </p:blipFill>
        <p:spPr bwMode="auto">
          <a:xfrm>
            <a:off x="7824192" y="1340768"/>
            <a:ext cx="2160240" cy="1800200"/>
          </a:xfrm>
          <a:prstGeom prst="rect">
            <a:avLst/>
          </a:prstGeom>
          <a:noFill/>
        </p:spPr>
      </p:pic>
      <p:pic>
        <p:nvPicPr>
          <p:cNvPr id="11" name="Picture 7" descr="C:\Users\localuser\Desktop\KINGSTON\workshops\Year 2 workshops\The Big Pot Company\PHOTOS\IMG_1318.JPG"/>
          <p:cNvPicPr>
            <a:picLocks noChangeAspect="1" noChangeArrowheads="1"/>
          </p:cNvPicPr>
          <p:nvPr/>
        </p:nvPicPr>
        <p:blipFill>
          <a:blip r:embed="rId6" cstate="print"/>
          <a:srcRect l="29311" t="5000" r="31035" b="31667"/>
          <a:stretch>
            <a:fillRect/>
          </a:stretch>
        </p:blipFill>
        <p:spPr bwMode="auto">
          <a:xfrm>
            <a:off x="7896200" y="3429000"/>
            <a:ext cx="2088232" cy="230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6891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C8554-3FAB-4272-AF6A-386721286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28" y="643466"/>
            <a:ext cx="9865943" cy="55710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354C0A-72A0-4723-B85F-9210E22EB518}"/>
              </a:ext>
            </a:extLst>
          </p:cNvPr>
          <p:cNvSpPr/>
          <p:nvPr/>
        </p:nvSpPr>
        <p:spPr>
          <a:xfrm>
            <a:off x="2296477" y="274134"/>
            <a:ext cx="4660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Tesco Healthy Living Natural Greek Yoghurt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45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947-195C-0C40-A5DE-22A84A35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7" y="349321"/>
            <a:ext cx="10536465" cy="98291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Capacity to Make Sense of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B3B2-70CA-F444-BC0E-62EFD7F66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839" y="1332236"/>
            <a:ext cx="11774184" cy="5387062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The representativeness and unique insights provided into food shopper behaviour makes Tesco Clubcard the most expensive data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to purchase.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Importantly, it is of no value to dairy producers if they do not have the capacity to make sense of it – data – information – knowledge.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The primary purpose of the Tesco Clubcard data is to support marketing planning and NPD of dairy producers.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a customer-led firm is important to creating innovative new dairy products that meet the needs of consumers.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1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947-195C-0C40-A5DE-22A84A35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7" y="528885"/>
            <a:ext cx="10700851" cy="313596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marketing and innovation responses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B3B2-70CA-F444-BC0E-62EFD7F66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838" y="842481"/>
            <a:ext cx="11887201" cy="549568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Adding experiential components (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emotional, sensory, relational and social experiences related to the purchase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en-US" sz="3600" dirty="0">
                <a:latin typeface="+mn-lt"/>
              </a:rPr>
              <a:t>to dairy products offers producers the opportunity to foster social connections with customers – e.g. social media, special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Experiential components adding value to dairy product need to precisely match the attitudes, interests and opinions of target customers.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Using STP and the four Ps, dairy firms offering experiential components to their food products have the opportunity to deepen customer involvement and create more enduring satisfaction.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81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E8C19-E82F-48E6-A098-036C187E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MILKO - packaging design for premium Dairy Products. The main mood is luxury and it comes from dark red gold and white milk</a:t>
            </a:r>
            <a:endParaRPr lang="en-US" sz="3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6F1A1EE-1459-4458-A1C3-E8311EA1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640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9094-4836-46A9-818A-997045E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atin typeface="+mj-lt"/>
                <a:ea typeface="+mj-ea"/>
                <a:cs typeface="+mj-cs"/>
              </a:rPr>
              <a:t>Luxury Branding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5E900-A682-44BA-BFBB-856B360CF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+mn-lt"/>
                <a:cs typeface="+mn-cs"/>
              </a:rPr>
              <a:t>Premium</a:t>
            </a:r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19717-E6DA-4A89-A044-F2462004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490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947-195C-0C40-A5DE-22A84A35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7" y="349321"/>
            <a:ext cx="10536465" cy="9829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Data-driven NPD process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B3B2-70CA-F444-BC0E-62EFD7F66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839" y="1561672"/>
            <a:ext cx="11774184" cy="61644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Dairy producers require access to MI to respond to enable targeted added value products at the correct consumer segments.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This needs to inform an NPD process that is responsive to fast moving food consumption opportunities.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Moving from an ad hoc approach to new product development (NPD) towards a systematic process informed by insight.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 consumer-centric NPD process to inform the key stages of the process.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9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947-195C-0C40-A5DE-22A84A35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7" y="349321"/>
            <a:ext cx="10536465" cy="982915"/>
          </a:xfrm>
        </p:spPr>
        <p:txBody>
          <a:bodyPr>
            <a:norm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B3B2-70CA-F444-BC0E-62EFD7F66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693684" y="1673621"/>
            <a:ext cx="17449271" cy="5045677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npd stage and gate process">
            <a:extLst>
              <a:ext uri="{FF2B5EF4-FFF2-40B4-BE49-F238E27FC236}">
                <a16:creationId xmlns:a16="http://schemas.microsoft.com/office/drawing/2014/main" id="{608D2C25-B2DA-4FAA-8EAB-F538A938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377" y="-297713"/>
            <a:ext cx="14013712" cy="74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9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2DEE-7B14-4FDD-B321-6282E35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2272"/>
            <a:ext cx="7494003" cy="23341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Market intelligence to Focus Dairy Producer Business Models on Customer Needs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Professor Geoff Simmons</a:t>
            </a:r>
            <a:br>
              <a:rPr lang="en-US" sz="3600" dirty="0"/>
            </a:br>
            <a:r>
              <a:rPr lang="en-US" sz="3600" dirty="0"/>
              <a:t>Ulster University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76083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3048-AE0D-4B0A-9B81-F38E8A5E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6" y="-493160"/>
            <a:ext cx="7494003" cy="1840878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B798D-313F-4189-A28A-EAB5670DB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076" y="1500027"/>
            <a:ext cx="11358398" cy="50754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Peter Drucker defined a Business Model as — “assumptions about what a company gets paid for” — which is part of Drucker’s “theory of the business.”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A good business model answers Peter Drucker’s age-old questions, ‘Who is the customer? And what does the customer value?’ It also answers the fundamental questions every manager must ask: How do we make money in this business? What is the underlying economic logic that explains how we can deliver value to customers at an appropriate cost?”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6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96FA-5A50-4F3E-A367-DAC340A8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7" y="1674525"/>
            <a:ext cx="7494003" cy="113178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C1F6F-D3AF-4601-83C5-DB3519E62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076" y="1787704"/>
            <a:ext cx="10937158" cy="480830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I like to think of business models as two parts: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Part one includes all the activities associated with making something: designing it, purchasing raw materials, manufacturing, and so 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Part two includes all the activities associated with selling something: finding and reaching customers, transacting a sale, distributing the product, or delivering the service.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For me and my work part two is key and indeed the rest of this presentation considers how to achieve this through MI integration into a firm’s marketing and innovation processes.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11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3" name="Right Triangle 7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D15DBF-011E-4712-B665-A035C22E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229451"/>
            <a:ext cx="7746709" cy="43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2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4947-195C-0C40-A5DE-22A84A35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7" y="349321"/>
            <a:ext cx="10536465" cy="9829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and changing consumption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B3B2-70CA-F444-BC0E-62EFD7F66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839" y="1561671"/>
            <a:ext cx="11774184" cy="6369977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Dramatic changes in customer </a:t>
            </a:r>
            <a:r>
              <a:rPr lang="en-US" sz="3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numerous industrial sectors with desire for digital interactions and purchasing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Food consumption is moving online, with fewer store visits and demand for key items along with an increase in demand for fresh and healthy products (Deloitte, 2020; Mintel, 2020). 	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Studies call for a new strategic plan led by the UK Government to re-orientate the UK food system to sustainable domestic production (Garnett et al. 2020). 	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Deloitte and Mintel note that a resilient UK food industry will be based on capacity to respond to pandemic-driven consumption change with innovative new food products focused on areas such as health and wellbeing for example. 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ACB99-138D-42E9-8F10-B7171A95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64" y="1571692"/>
            <a:ext cx="6585735" cy="14360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9309F4-6225-4907-90E9-93842A8A42B7}"/>
              </a:ext>
            </a:extLst>
          </p:cNvPr>
          <p:cNvSpPr/>
          <p:nvPr/>
        </p:nvSpPr>
        <p:spPr>
          <a:xfrm>
            <a:off x="1304818" y="2668711"/>
            <a:ext cx="975017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Retailers</a:t>
            </a:r>
          </a:p>
          <a:p>
            <a:r>
              <a:rPr lang="en-GB" sz="2800" dirty="0">
                <a:latin typeface="Arial" panose="020B0604020202020204" pitchFamily="34" charset="0"/>
              </a:rPr>
              <a:t>•</a:t>
            </a:r>
            <a:r>
              <a:rPr lang="en-GB" sz="2800" dirty="0">
                <a:latin typeface="Calibri" panose="020F0502020204030204" pitchFamily="34" charset="0"/>
              </a:rPr>
              <a:t>Rationalisation of products</a:t>
            </a:r>
          </a:p>
          <a:p>
            <a:r>
              <a:rPr lang="en-GB" sz="2800" dirty="0">
                <a:latin typeface="Arial" panose="020B0604020202020204" pitchFamily="34" charset="0"/>
              </a:rPr>
              <a:t>•</a:t>
            </a:r>
            <a:r>
              <a:rPr lang="en-GB" sz="2800" dirty="0">
                <a:latin typeface="Calibri" panose="020F0502020204030204" pitchFamily="34" charset="0"/>
              </a:rPr>
              <a:t>Rationalisation of suppliers</a:t>
            </a:r>
          </a:p>
          <a:p>
            <a:r>
              <a:rPr lang="en-GB" sz="2800" dirty="0">
                <a:latin typeface="Arial" panose="020B0604020202020204" pitchFamily="34" charset="0"/>
              </a:rPr>
              <a:t>•</a:t>
            </a:r>
            <a:r>
              <a:rPr lang="en-GB" sz="2800" dirty="0">
                <a:latin typeface="Calibri" panose="020F0502020204030204" pitchFamily="34" charset="0"/>
              </a:rPr>
              <a:t>Rationalisation of buying teams 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</a:rPr>
              <a:t>Suppliers</a:t>
            </a:r>
          </a:p>
          <a:p>
            <a:r>
              <a:rPr lang="en-US" sz="2800" dirty="0">
                <a:latin typeface="Arial" panose="020B0604020202020204" pitchFamily="34" charset="0"/>
              </a:rPr>
              <a:t>•</a:t>
            </a:r>
            <a:r>
              <a:rPr lang="en-US" sz="2800" dirty="0">
                <a:latin typeface="Calibri" panose="020F0502020204030204" pitchFamily="34" charset="0"/>
              </a:rPr>
              <a:t>Caught in the headlights or lost in the fog?</a:t>
            </a:r>
          </a:p>
          <a:p>
            <a:r>
              <a:rPr lang="en-US" sz="2800" dirty="0">
                <a:latin typeface="Arial" panose="020B0604020202020204" pitchFamily="34" charset="0"/>
              </a:rPr>
              <a:t>•</a:t>
            </a:r>
            <a:r>
              <a:rPr lang="en-US" sz="2800" dirty="0">
                <a:latin typeface="Calibri" panose="020F0502020204030204" pitchFamily="34" charset="0"/>
              </a:rPr>
              <a:t>If ever there was a need for strategic clarity it is now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DB642-3BD4-4C05-9FD4-1AEBE90AA957}"/>
              </a:ext>
            </a:extLst>
          </p:cNvPr>
          <p:cNvSpPr/>
          <p:nvPr/>
        </p:nvSpPr>
        <p:spPr>
          <a:xfrm>
            <a:off x="4323048" y="690123"/>
            <a:ext cx="3762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00000"/>
                </a:solidFill>
                <a:latin typeface="Arial" panose="020B0604020202020204" pitchFamily="34" charset="0"/>
              </a:rPr>
              <a:t>Less is More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89502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A14557-A2E4-4B50-8572-3392ED0298AF}"/>
              </a:ext>
            </a:extLst>
          </p:cNvPr>
          <p:cNvSpPr/>
          <p:nvPr/>
        </p:nvSpPr>
        <p:spPr>
          <a:xfrm>
            <a:off x="934949" y="667821"/>
            <a:ext cx="99556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The value of MI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•Informs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–Strategic planning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–Marketing planning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–NPD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•Supports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–Category management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•Enables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–Consumer segmentation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–Targeted resource allocation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–Relationship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166535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412" t="12600" r="25189" b="35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76373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t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100" b="1" i="0" u="none" strike="noStrike" kern="1200" cap="none" spc="0" normalizeH="0" baseline="0" noProof="0" dirty="0" smtClean="0">
            <a:ln>
              <a:noFill/>
            </a:ln>
            <a:solidFill>
              <a:srgbClr val="0193AA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CC1B251F9764C9D74613D1707A463" ma:contentTypeVersion="12" ma:contentTypeDescription="Create a new document." ma:contentTypeScope="" ma:versionID="885f2811f75fb47b2de2fd047c88bf8e">
  <xsd:schema xmlns:xsd="http://www.w3.org/2001/XMLSchema" xmlns:xs="http://www.w3.org/2001/XMLSchema" xmlns:p="http://schemas.microsoft.com/office/2006/metadata/properties" xmlns:ns3="60c024f8-c2fb-432e-bedf-63347a2950d4" xmlns:ns4="fc16baee-39a9-4962-81d2-8280a5588f51" targetNamespace="http://schemas.microsoft.com/office/2006/metadata/properties" ma:root="true" ma:fieldsID="1e03e48829aac008c56b763801441324" ns3:_="" ns4:_="">
    <xsd:import namespace="60c024f8-c2fb-432e-bedf-63347a2950d4"/>
    <xsd:import namespace="fc16baee-39a9-4962-81d2-8280a5588f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024f8-c2fb-432e-bedf-63347a295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6baee-39a9-4962-81d2-8280a5588f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A4499B-963A-41A1-ACBC-609FC8BE1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182D2E-E253-44EE-B5F0-0D0EE0E5C5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099948-4CD0-4BFC-A645-772A7D3B4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024f8-c2fb-432e-bedf-63347a2950d4"/>
    <ds:schemaRef ds:uri="fc16baee-39a9-4962-81d2-8280a5588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533</Words>
  <Application>Microsoft Office PowerPoint</Application>
  <PresentationFormat>Widescreen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Office Theme</vt:lpstr>
      <vt:lpstr>Theme4</vt:lpstr>
      <vt:lpstr>1_Office Theme</vt:lpstr>
      <vt:lpstr>2_Office Theme</vt:lpstr>
      <vt:lpstr>PowerPoint Presentation</vt:lpstr>
      <vt:lpstr>  Market intelligence to Focus Dairy Producer Business Models on Customer Needs  Professor Geoff Simmons Ulster University Business School</vt:lpstr>
      <vt:lpstr>Business Models</vt:lpstr>
      <vt:lpstr>Business Models</vt:lpstr>
      <vt:lpstr>PowerPoint Presentation</vt:lpstr>
      <vt:lpstr>COVID and changing consumption</vt:lpstr>
      <vt:lpstr>PowerPoint Presentation</vt:lpstr>
      <vt:lpstr>PowerPoint Presentation</vt:lpstr>
      <vt:lpstr>PowerPoint Presentation</vt:lpstr>
      <vt:lpstr>Dunnhumby UK – Clubcard data</vt:lpstr>
      <vt:lpstr>                         How NI Food Firms Have Used Clubcard data</vt:lpstr>
      <vt:lpstr>PowerPoint Presentation</vt:lpstr>
      <vt:lpstr>Importance of Capacity to Make Sense of data </vt:lpstr>
      <vt:lpstr>Food marketing and innovation responses</vt:lpstr>
      <vt:lpstr>MILKO - packaging design for premium Dairy Products. The main mood is luxury and it comes from dark red gold and white milk</vt:lpstr>
      <vt:lpstr>Luxury Branding</vt:lpstr>
      <vt:lpstr>Data-driven NPD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Geoff</dc:creator>
  <cp:lastModifiedBy>Simmons, Geoff</cp:lastModifiedBy>
  <cp:revision>1</cp:revision>
  <dcterms:created xsi:type="dcterms:W3CDTF">2021-06-30T11:10:09Z</dcterms:created>
  <dcterms:modified xsi:type="dcterms:W3CDTF">2021-06-30T11:11:50Z</dcterms:modified>
</cp:coreProperties>
</file>